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4116" r:id="rId2"/>
  </p:sldMasterIdLst>
  <p:notesMasterIdLst>
    <p:notesMasterId r:id="rId14"/>
  </p:notesMasterIdLst>
  <p:sldIdLst>
    <p:sldId id="258" r:id="rId3"/>
    <p:sldId id="256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5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E24CF-8C07-4AB6-A214-4A6145815394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14E8-66A9-4FE7-B242-1E3971BC8F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09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noProof="0" smtClean="0"/>
              <a:t>Kliknij, aby edytować styl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35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11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65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07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06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1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61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68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14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3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F53DEFD-4666-47A7-9231-2B0BD7D74EC2}" type="datetimeFigureOut">
              <a:rPr lang="pl-PL" smtClean="0"/>
              <a:t>2017-05-28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CA00871-143E-4CAC-9E92-AA736DDDBD2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7117180" cy="86142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5" y="228801"/>
            <a:ext cx="7620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99592" y="3438726"/>
            <a:ext cx="7836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C00000"/>
                </a:solidFill>
              </a:rPr>
              <a:t>            Z</a:t>
            </a:r>
            <a:r>
              <a:rPr lang="pl-PL" sz="4800" b="1" dirty="0" smtClean="0">
                <a:solidFill>
                  <a:srgbClr val="00B050"/>
                </a:solidFill>
              </a:rPr>
              <a:t>aufaj</a:t>
            </a:r>
            <a:r>
              <a:rPr lang="pl-PL" sz="4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 U</a:t>
            </a:r>
            <a:r>
              <a:rPr lang="pl-PL" sz="4800" b="1" dirty="0" smtClean="0">
                <a:solidFill>
                  <a:srgbClr val="00B050"/>
                </a:solidFill>
              </a:rPr>
              <a:t>bezpieczeniom</a:t>
            </a:r>
          </a:p>
          <a:p>
            <a:r>
              <a:rPr lang="pl-PL" sz="4800" b="1" dirty="0">
                <a:solidFill>
                  <a:srgbClr val="00B050"/>
                </a:solidFill>
              </a:rPr>
              <a:t> </a:t>
            </a:r>
            <a:r>
              <a:rPr lang="pl-PL" sz="4800" b="1" dirty="0" smtClean="0">
                <a:solidFill>
                  <a:srgbClr val="00B050"/>
                </a:solidFill>
              </a:rPr>
              <a:t>           </a:t>
            </a:r>
            <a:r>
              <a:rPr lang="pl-PL" sz="4800" b="1" dirty="0" smtClean="0">
                <a:solidFill>
                  <a:srgbClr val="C00000"/>
                </a:solidFill>
              </a:rPr>
              <a:t>S</a:t>
            </a:r>
            <a:r>
              <a:rPr lang="pl-PL" sz="4800" b="1" dirty="0" smtClean="0">
                <a:solidFill>
                  <a:srgbClr val="00B050"/>
                </a:solidFill>
              </a:rPr>
              <a:t>połecznym</a:t>
            </a:r>
            <a:endParaRPr lang="pl-PL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  <a:latin typeface="+mn-lt"/>
              </a:rPr>
              <a:t>My już wybraliśmy!!! </a:t>
            </a:r>
            <a:br>
              <a:rPr lang="pl-PL" sz="3600" b="1" dirty="0" smtClean="0">
                <a:solidFill>
                  <a:srgbClr val="FFFF0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pl-PL" sz="3600" b="1" dirty="0" smtClean="0">
                <a:solidFill>
                  <a:srgbClr val="FFFF0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FFFF00"/>
                </a:solidFill>
                <a:latin typeface="+mn-lt"/>
              </a:rPr>
              <a:t>A TY ???</a:t>
            </a:r>
            <a:endParaRPr lang="pl-PL" sz="36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90479"/>
            <a:ext cx="7560840" cy="42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7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9367" y="764704"/>
            <a:ext cx="7111752" cy="2160240"/>
          </a:xfrm>
        </p:spPr>
        <p:txBody>
          <a:bodyPr>
            <a:noAutofit/>
          </a:bodyPr>
          <a:lstStyle/>
          <a:p>
            <a:pPr algn="ctr"/>
            <a:r>
              <a:rPr lang="pl-PL" sz="2800" cap="none" dirty="0" smtClean="0">
                <a:solidFill>
                  <a:srgbClr val="FFFF00"/>
                </a:solidFill>
                <a:latin typeface="+mn-lt"/>
              </a:rPr>
              <a:t>Prezentacja wykonana przez uczniów</a:t>
            </a:r>
            <a:br>
              <a:rPr lang="pl-PL" sz="2800" cap="none" dirty="0" smtClean="0">
                <a:solidFill>
                  <a:srgbClr val="FFFF00"/>
                </a:solidFill>
                <a:latin typeface="+mn-lt"/>
              </a:rPr>
            </a:br>
            <a:r>
              <a:rPr lang="pl-PL" sz="2800" cap="none" dirty="0" smtClean="0">
                <a:solidFill>
                  <a:srgbClr val="FFFF00"/>
                </a:solidFill>
                <a:latin typeface="+mn-lt"/>
              </a:rPr>
              <a:t>klasy 3</a:t>
            </a:r>
            <a:r>
              <a:rPr lang="pl-PL" sz="3600" cap="none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800" cap="none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pl-PL" sz="2800" cap="none" dirty="0" smtClean="0">
                <a:solidFill>
                  <a:srgbClr val="FFFF00"/>
                </a:solidFill>
                <a:latin typeface="+mn-lt"/>
              </a:rPr>
            </a:br>
            <a:r>
              <a:rPr lang="pl-PL" sz="2800" cap="none" dirty="0" smtClean="0">
                <a:solidFill>
                  <a:srgbClr val="FFFF00"/>
                </a:solidFill>
                <a:latin typeface="+mn-lt"/>
              </a:rPr>
              <a:t>Gimnazjum Nr 4 </a:t>
            </a:r>
            <a:br>
              <a:rPr lang="pl-PL" sz="2800" cap="none" dirty="0" smtClean="0">
                <a:solidFill>
                  <a:srgbClr val="FFFF00"/>
                </a:solidFill>
                <a:latin typeface="+mn-lt"/>
              </a:rPr>
            </a:br>
            <a:r>
              <a:rPr lang="pl-PL" sz="2800" cap="none" dirty="0" smtClean="0">
                <a:solidFill>
                  <a:srgbClr val="FFFF00"/>
                </a:solidFill>
                <a:latin typeface="+mn-lt"/>
              </a:rPr>
              <a:t>przy </a:t>
            </a:r>
            <a:br>
              <a:rPr lang="pl-PL" sz="2800" cap="none" dirty="0" smtClean="0">
                <a:solidFill>
                  <a:srgbClr val="FFFF00"/>
                </a:solidFill>
                <a:latin typeface="+mn-lt"/>
              </a:rPr>
            </a:br>
            <a:r>
              <a:rPr lang="pl-PL" sz="2800" cap="none" dirty="0" smtClean="0">
                <a:solidFill>
                  <a:srgbClr val="FFFF00"/>
                </a:solidFill>
                <a:latin typeface="+mn-lt"/>
              </a:rPr>
              <a:t>Specjalnym Ośrodku Szkolno-Wychowawczym w Żywcu</a:t>
            </a:r>
            <a:endParaRPr lang="pl-PL" sz="2800" cap="none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11387"/>
            <a:ext cx="2590742" cy="25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9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470025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rgbClr val="FFFF00"/>
                </a:solidFill>
                <a:latin typeface="+mn-lt"/>
                <a:ea typeface="Batang" pitchFamily="18" charset="-127"/>
                <a:cs typeface="Arial" pitchFamily="34" charset="0"/>
              </a:rPr>
              <a:t>Nie tylko wróżka może przewidzieć </a:t>
            </a:r>
            <a:br>
              <a:rPr lang="pl-PL" sz="3200" b="1" dirty="0" smtClean="0">
                <a:solidFill>
                  <a:srgbClr val="FFFF00"/>
                </a:solidFill>
                <a:latin typeface="+mn-lt"/>
                <a:ea typeface="Batang" pitchFamily="18" charset="-127"/>
                <a:cs typeface="Arial" pitchFamily="34" charset="0"/>
              </a:rPr>
            </a:br>
            <a:r>
              <a:rPr lang="pl-PL" sz="3200" b="1" dirty="0" smtClean="0">
                <a:solidFill>
                  <a:srgbClr val="FFFF00"/>
                </a:solidFill>
                <a:latin typeface="+mn-lt"/>
                <a:ea typeface="Batang" pitchFamily="18" charset="-127"/>
                <a:cs typeface="Arial" pitchFamily="34" charset="0"/>
              </a:rPr>
              <a:t>przyszłość...</a:t>
            </a:r>
            <a:r>
              <a:rPr lang="pl-PL" sz="3200" b="1" dirty="0" smtClean="0">
                <a:solidFill>
                  <a:srgbClr val="FFFF00"/>
                </a:solidFill>
                <a:latin typeface="+mn-lt"/>
                <a:ea typeface="Batang" pitchFamily="18" charset="-127"/>
              </a:rPr>
              <a:t/>
            </a:r>
            <a:br>
              <a:rPr lang="pl-PL" sz="3200" b="1" dirty="0" smtClean="0">
                <a:solidFill>
                  <a:srgbClr val="FFFF00"/>
                </a:solidFill>
                <a:latin typeface="+mn-lt"/>
                <a:ea typeface="Batang" pitchFamily="18" charset="-127"/>
              </a:rPr>
            </a:br>
            <a:endParaRPr lang="pl-PL" sz="3200" b="1" dirty="0">
              <a:solidFill>
                <a:srgbClr val="FFFF00"/>
              </a:solidFill>
              <a:latin typeface="+mn-lt"/>
              <a:ea typeface="Batang" pitchFamily="18" charset="-127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7117180" cy="86142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9" y="1772816"/>
            <a:ext cx="7585184" cy="44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4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11663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FFFF00"/>
                </a:solidFill>
              </a:rPr>
              <a:t>Ty sam możesz zatroszczyć się o swoją przyszłość!</a:t>
            </a:r>
            <a:endParaRPr lang="pl-PL" sz="36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28783"/>
            <a:ext cx="6624736" cy="40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8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nalezione obrazy dla zapytania ubezpieczenia spolecz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8" y="1700808"/>
            <a:ext cx="7546647" cy="4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40243" y="8065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smtClean="0">
                <a:solidFill>
                  <a:srgbClr val="FFFF00"/>
                </a:solidFill>
              </a:rPr>
              <a:t>Podjąłeś pracę ???</a:t>
            </a:r>
            <a:endParaRPr lang="pl-PL" sz="3200" b="1" dirty="0" smtClean="0">
              <a:solidFill>
                <a:srgbClr val="FFFF00"/>
              </a:solidFill>
            </a:endParaRPr>
          </a:p>
          <a:p>
            <a:pPr algn="ctr"/>
            <a:r>
              <a:rPr lang="pl-PL" sz="3200" b="1" dirty="0" smtClean="0">
                <a:solidFill>
                  <a:srgbClr val="FFFF00"/>
                </a:solidFill>
              </a:rPr>
              <a:t>Ubezpiecz się w ZUS-IE !</a:t>
            </a:r>
          </a:p>
          <a:p>
            <a:pPr algn="ctr"/>
            <a:r>
              <a:rPr lang="pl-PL" sz="3200" b="1" dirty="0" smtClean="0">
                <a:solidFill>
                  <a:srgbClr val="FFFF00"/>
                </a:solidFill>
              </a:rPr>
              <a:t>Zyskasz ubezpieczenie:  </a:t>
            </a:r>
          </a:p>
          <a:p>
            <a:pPr algn="ctr"/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88675" y="29413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emerytalne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7091" y="2513135"/>
            <a:ext cx="975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rentowe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862029" y="295748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   chorobowe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11" name="Strzałka w dół 10"/>
          <p:cNvSpPr/>
          <p:nvPr/>
        </p:nvSpPr>
        <p:spPr>
          <a:xfrm rot="2499678">
            <a:off x="1912526" y="1492100"/>
            <a:ext cx="205786" cy="681934"/>
          </a:xfrm>
          <a:prstGeom prst="downArrow">
            <a:avLst>
              <a:gd name="adj1" fmla="val 50000"/>
              <a:gd name="adj2" fmla="val 366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 rot="2499678">
            <a:off x="3478760" y="1485520"/>
            <a:ext cx="200116" cy="641709"/>
          </a:xfrm>
          <a:prstGeom prst="downArrow">
            <a:avLst>
              <a:gd name="adj1" fmla="val 50000"/>
              <a:gd name="adj2" fmla="val 366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9277868">
            <a:off x="6367262" y="1537848"/>
            <a:ext cx="197248" cy="526560"/>
          </a:xfrm>
          <a:prstGeom prst="downArrow">
            <a:avLst>
              <a:gd name="adj1" fmla="val 50000"/>
              <a:gd name="adj2" fmla="val 366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 rot="2376307">
            <a:off x="4803906" y="1529398"/>
            <a:ext cx="210368" cy="557855"/>
          </a:xfrm>
          <a:prstGeom prst="downArrow">
            <a:avLst>
              <a:gd name="adj1" fmla="val 50000"/>
              <a:gd name="adj2" fmla="val 366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74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19672" y="40466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FF00"/>
                </a:solidFill>
              </a:rPr>
              <a:t>Opłacając składki w ZUS możesz liczyć na :</a:t>
            </a:r>
          </a:p>
          <a:p>
            <a:pPr algn="ctr"/>
            <a:endParaRPr lang="pl-PL" sz="3200" dirty="0">
              <a:solidFill>
                <a:srgbClr val="FFFF00"/>
              </a:solidFill>
            </a:endParaRPr>
          </a:p>
        </p:txBody>
      </p:sp>
      <p:pic>
        <p:nvPicPr>
          <p:cNvPr id="9220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4203576" cy="4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004048" y="3672984"/>
            <a:ext cx="3285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Zasiłek </a:t>
            </a:r>
          </a:p>
          <a:p>
            <a:pPr algn="ctr"/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macierzyński</a:t>
            </a:r>
            <a:endParaRPr lang="pl-P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39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Znalezione obrazy dla zapytania chore dziecko w lo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5998"/>
            <a:ext cx="4968552" cy="39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63688" y="476672"/>
            <a:ext cx="5099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Opłacając składki w ZUS możesz liczyć na :</a:t>
            </a:r>
          </a:p>
          <a:p>
            <a:pPr algn="ctr"/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67221" y="3861048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Zasiłek</a:t>
            </a:r>
          </a:p>
          <a:p>
            <a:pPr algn="ctr"/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opiekuńczy</a:t>
            </a:r>
          </a:p>
        </p:txBody>
      </p:sp>
    </p:spTree>
    <p:extLst>
      <p:ext uri="{BB962C8B-B14F-4D97-AF65-F5344CB8AC3E}">
        <p14:creationId xmlns:p14="http://schemas.microsoft.com/office/powerpoint/2010/main" val="287881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7" y="1916832"/>
            <a:ext cx="5184576" cy="40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613658" y="3573016"/>
            <a:ext cx="2630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Zasiłek</a:t>
            </a:r>
          </a:p>
          <a:p>
            <a:pPr algn="ctr"/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chorobowy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65794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Opłacając składki w ZUS możesz liczyć na :</a:t>
            </a:r>
          </a:p>
          <a:p>
            <a:pPr algn="ctr"/>
            <a:endParaRPr lang="pl-P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9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Znalezione obrazy dla zapytania rehabilitacja niezdolny do p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4" y="1892829"/>
            <a:ext cx="5904656" cy="3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868144" y="3883427"/>
            <a:ext cx="3140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Świadczenie</a:t>
            </a:r>
          </a:p>
          <a:p>
            <a:pPr algn="ctr"/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rehabilitacyjne </a:t>
            </a:r>
            <a:endParaRPr lang="pl-PL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86000" y="332656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Opłacając składki w ZUS możesz liczyć na :</a:t>
            </a:r>
          </a:p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258272" cy="1235968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FFFF00"/>
                </a:solidFill>
                <a:latin typeface="+mn-lt"/>
              </a:rPr>
              <a:t>Ubezpieczenie wypadkowe</a:t>
            </a:r>
            <a:endParaRPr lang="pl-PL" sz="4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4338" name="Picture 2" descr="Znalezione obrazy dla zapytania wypadek prz p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345</TotalTime>
  <Words>87</Words>
  <Application>Microsoft Office PowerPoint</Application>
  <PresentationFormat>Pokaz na ekranie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Stack of books design template</vt:lpstr>
      <vt:lpstr>NewsPrint</vt:lpstr>
      <vt:lpstr>Prezentacja programu PowerPoint</vt:lpstr>
      <vt:lpstr>Nie tylko wróżka może przewidzieć  przyszłość...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Ubezpieczenie wypadkowe</vt:lpstr>
      <vt:lpstr>My już wybraliśmy!!!   A TY ???</vt:lpstr>
      <vt:lpstr>Prezentacja wykonana przez uczniów klasy 3  Gimnazjum Nr 4  przy  Specjalnym Ośrodku Szkolno-Wychowawczym w Żywcu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</dc:title>
  <dc:creator>Cichy</dc:creator>
  <cp:lastModifiedBy>Cichy</cp:lastModifiedBy>
  <cp:revision>24</cp:revision>
  <dcterms:created xsi:type="dcterms:W3CDTF">2017-05-28T13:45:27Z</dcterms:created>
  <dcterms:modified xsi:type="dcterms:W3CDTF">2017-05-28T19:30:32Z</dcterms:modified>
</cp:coreProperties>
</file>